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03" r:id="rId5"/>
    <p:sldId id="345" r:id="rId6"/>
    <p:sldId id="348" r:id="rId7"/>
    <p:sldId id="349" r:id="rId8"/>
    <p:sldId id="350" r:id="rId9"/>
  </p:sldIdLst>
  <p:sldSz cx="9144000" cy="5143500" type="screen16x9"/>
  <p:notesSz cx="6858000" cy="9144000"/>
  <p:embeddedFontLst>
    <p:embeddedFont>
      <p:font typeface="Playfair Display" panose="00000500000000000000"/>
      <p:regular r:id="rId13"/>
    </p:embeddedFont>
    <p:embeddedFont>
      <p:font typeface="Raleway"/>
      <p:regular r:id="rId14"/>
    </p:embeddedFont>
    <p:embeddedFont>
      <p:font typeface="Montserrat" panose="00000500000000000000"/>
      <p:regular r:id="rId15"/>
    </p:embeddedFont>
    <p:embeddedFont>
      <p:font typeface="Arial Unicode MS" panose="020B0604020202020204" pitchFamily="34" charset="-128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4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5"/>
    <p:restoredTop sz="94675"/>
  </p:normalViewPr>
  <p:slideViewPr>
    <p:cSldViewPr snapToGrid="0">
      <p:cViewPr>
        <p:scale>
          <a:sx n="90" d="100"/>
          <a:sy n="90" d="100"/>
        </p:scale>
        <p:origin x="13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60875" y="3715500"/>
            <a:ext cx="25680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9"/>
          <p:cNvGrpSpPr/>
          <p:nvPr/>
        </p:nvGrpSpPr>
        <p:grpSpPr>
          <a:xfrm>
            <a:off x="-1939250" y="-1333075"/>
            <a:ext cx="12907277" cy="8350339"/>
            <a:chOff x="-1939250" y="-1333075"/>
            <a:chExt cx="12907277" cy="8350339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1939250" y="3196288"/>
              <a:ext cx="3822843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584951" y="-1333075"/>
              <a:ext cx="3383076" cy="3381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/>
          <a:srcRect l="19" r="29"/>
          <a:stretch>
            <a:fillRect/>
          </a:stretch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-2979931" y="-2407150"/>
            <a:ext cx="14973540" cy="9950927"/>
            <a:chOff x="-2979931" y="-2407150"/>
            <a:chExt cx="14973540" cy="9950927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47594" y="-2407150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2979931" y="2400275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180282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1802812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>
            <a:spLocks noGrp="1"/>
          </p:cNvSpPr>
          <p:nvPr>
            <p:ph type="subTitle" idx="3"/>
          </p:nvPr>
        </p:nvSpPr>
        <p:spPr>
          <a:xfrm>
            <a:off x="5714187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1802800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>
            <a:spLocks noGrp="1"/>
          </p:cNvSpPr>
          <p:nvPr>
            <p:ph type="subTitle" idx="5"/>
          </p:nvPr>
        </p:nvSpPr>
        <p:spPr>
          <a:xfrm>
            <a:off x="5714175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180282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8" name="Google Shape;78;p15"/>
          <p:cNvSpPr txBox="1">
            <a:spLocks noGrp="1"/>
          </p:cNvSpPr>
          <p:nvPr>
            <p:ph type="subTitle" idx="7"/>
          </p:nvPr>
        </p:nvSpPr>
        <p:spPr>
          <a:xfrm>
            <a:off x="571419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15"/>
          <p:cNvSpPr txBox="1">
            <a:spLocks noGrp="1"/>
          </p:cNvSpPr>
          <p:nvPr>
            <p:ph type="subTitle" idx="8"/>
          </p:nvPr>
        </p:nvSpPr>
        <p:spPr>
          <a:xfrm>
            <a:off x="571419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 panose="00000500000000000000"/>
              <a:buNone/>
              <a:defRPr sz="3000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715010" y="1362710"/>
            <a:ext cx="7710805" cy="212915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4000"/>
              <a:t>Library management system</a:t>
            </a:r>
            <a:endParaRPr sz="4000"/>
          </a:p>
        </p:txBody>
      </p:sp>
      <p:cxnSp>
        <p:nvCxnSpPr>
          <p:cNvPr id="148" name="Google Shape;148;p26"/>
          <p:cNvCxnSpPr/>
          <p:nvPr/>
        </p:nvCxnSpPr>
        <p:spPr>
          <a:xfrm>
            <a:off x="4974300" y="3492175"/>
            <a:ext cx="34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 panose="020B0604020202020204" pitchFamily="34" charset="-128"/>
                <a:ea typeface="inherit"/>
              </a:rPr>
              <a:t>Relaxed style presentation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4974590" y="3715385"/>
            <a:ext cx="3454400" cy="525780"/>
          </a:xfrm>
        </p:spPr>
        <p:txBody>
          <a:bodyPr/>
          <a:p>
            <a:r>
              <a:rPr lang="en-US" altLang="zh-CN"/>
              <a:t>30.04.24</a:t>
            </a:r>
            <a:endParaRPr lang="en-US" altLang="zh-CN"/>
          </a:p>
          <a:p>
            <a:r>
              <a:rPr lang="en-US" altLang="zh-CN">
                <a:ea typeface="宋体" charset="0"/>
              </a:rPr>
              <a:t>Duan Youzhen&amp;Ding Yeming</a:t>
            </a:r>
            <a:endParaRPr lang="en-US" altLang="zh-CN">
              <a:ea typeface="宋体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3200" b="1"/>
              <a:t>Tasks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594995" y="1009015"/>
            <a:ext cx="7146925" cy="1684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>
              <a:lnSpc>
                <a:spcPct val="150000"/>
              </a:lnSpc>
            </a:pPr>
            <a:endParaRPr lang="zh-CN" altLang="en-US" sz="2400"/>
          </a:p>
          <a:p>
            <a:pPr marL="0" indent="0" eaLnBrk="1" fontAlgn="auto" latinLnBrk="0" hangingPunct="1">
              <a:lnSpc>
                <a:spcPct val="150000"/>
              </a:lnSpc>
            </a:pPr>
            <a:r>
              <a:rPr lang="zh-CN" altLang="en-US" sz="2400"/>
              <a:t>Users and administrators can log in</a:t>
            </a:r>
            <a:endParaRPr lang="zh-CN" altLang="en-US" sz="2400"/>
          </a:p>
          <a:p>
            <a:pPr marL="0" indent="0" eaLnBrk="1" fontAlgn="auto" latinLnBrk="0" hangingPunct="1">
              <a:lnSpc>
                <a:spcPct val="150000"/>
              </a:lnSpc>
            </a:pPr>
            <a:r>
              <a:rPr lang="zh-CN" altLang="en-US" sz="2400"/>
              <a:t>Users can borrow books</a:t>
            </a:r>
            <a:endParaRPr lang="zh-CN" altLang="en-US" sz="2400"/>
          </a:p>
          <a:p>
            <a:pPr marL="0" indent="0" eaLnBrk="1" fontAlgn="auto" latinLnBrk="0" hangingPunct="1">
              <a:lnSpc>
                <a:spcPct val="150000"/>
              </a:lnSpc>
            </a:pPr>
            <a:r>
              <a:rPr lang="zh-CN" altLang="en-US" sz="2400"/>
              <a:t>Users can view their history of borrowing books</a:t>
            </a:r>
            <a:endParaRPr lang="zh-CN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3200" b="1">
                <a:sym typeface="+mn-ea"/>
              </a:rPr>
              <a:t>Sequence Diagram</a:t>
            </a:r>
            <a:endParaRPr lang="en-US" altLang="zh-CN" sz="32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995" y="1009015"/>
            <a:ext cx="7146925" cy="1684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>
              <a:lnSpc>
                <a:spcPct val="150000"/>
              </a:lnSpc>
            </a:pPr>
            <a:endParaRPr lang="zh-CN" altLang="en-US" sz="2400"/>
          </a:p>
          <a:p>
            <a:pPr marL="0" indent="0" eaLnBrk="1" fontAlgn="auto" latinLnBrk="0" hangingPunct="1"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14220" y="656590"/>
            <a:ext cx="4472305" cy="33483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905" y="-827765"/>
            <a:ext cx="6194700" cy="2129400"/>
          </a:xfrm>
        </p:spPr>
        <p:txBody>
          <a:bodyPr/>
          <a:p>
            <a:r>
              <a:rPr lang="en-US" altLang="zh-CN" sz="2000" b="1">
                <a:sym typeface="+mn-ea"/>
              </a:rPr>
              <a:t>User registration</a:t>
            </a:r>
            <a:endParaRPr lang="en-US" altLang="zh-CN" sz="2000" b="1">
              <a:sym typeface="+mn-ea"/>
            </a:endParaRPr>
          </a:p>
        </p:txBody>
      </p:sp>
      <p:pic>
        <p:nvPicPr>
          <p:cNvPr id="3" name="图片 2" descr="39301721551745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425" y="889635"/>
            <a:ext cx="4860290" cy="3848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905" y="-827765"/>
            <a:ext cx="6194700" cy="2129400"/>
          </a:xfrm>
        </p:spPr>
        <p:txBody>
          <a:bodyPr/>
          <a:p>
            <a:r>
              <a:rPr lang="en-US" altLang="zh-CN" sz="2000" b="1">
                <a:sym typeface="+mn-ea"/>
              </a:rPr>
              <a:t>The user borrowed successfully</a:t>
            </a:r>
            <a:endParaRPr lang="en-US" altLang="zh-CN" sz="2000" b="1">
              <a:sym typeface="+mn-ea"/>
            </a:endParaRPr>
          </a:p>
        </p:txBody>
      </p:sp>
      <p:pic>
        <p:nvPicPr>
          <p:cNvPr id="4" name="图片 3" descr="39311721551811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665" y="932180"/>
            <a:ext cx="4531995" cy="4124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905" y="-827765"/>
            <a:ext cx="6194700" cy="2129400"/>
          </a:xfrm>
        </p:spPr>
        <p:txBody>
          <a:bodyPr/>
          <a:p>
            <a:r>
              <a:rPr lang="en-US" altLang="zh-CN" sz="2000" b="1">
                <a:sym typeface="+mn-ea"/>
              </a:rPr>
              <a:t>Administrators can detect user borrowing records</a:t>
            </a:r>
            <a:endParaRPr lang="en-US" altLang="zh-CN" sz="2000" b="1">
              <a:sym typeface="+mn-ea"/>
            </a:endParaRPr>
          </a:p>
        </p:txBody>
      </p:sp>
      <p:pic>
        <p:nvPicPr>
          <p:cNvPr id="4" name="图片 3" descr="39321721551907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1631315"/>
            <a:ext cx="8246110" cy="30283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WPS 文字</Application>
  <PresentationFormat>全屏显示(16:9)</PresentationFormat>
  <Paragraphs>24</Paragraphs>
  <Slides>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2" baseType="lpstr">
      <vt:lpstr>Arial</vt:lpstr>
      <vt:lpstr>宋体</vt:lpstr>
      <vt:lpstr>Wingdings</vt:lpstr>
      <vt:lpstr>Arial</vt:lpstr>
      <vt:lpstr>Playfair Display</vt:lpstr>
      <vt:lpstr>Raleway</vt:lpstr>
      <vt:lpstr>Montserrat</vt:lpstr>
      <vt:lpstr>Arial Unicode MS</vt:lpstr>
      <vt:lpstr>inherit</vt:lpstr>
      <vt:lpstr>Thonburi</vt:lpstr>
      <vt:lpstr>宋体</vt:lpstr>
      <vt:lpstr>微软雅黑</vt:lpstr>
      <vt:lpstr>汉仪旗黑</vt:lpstr>
      <vt:lpstr>Arial Unicode MS</vt:lpstr>
      <vt:lpstr>汉仪书宋二KW</vt:lpstr>
      <vt:lpstr>Formal Conference Style Presentation by Slidesgo</vt:lpstr>
      <vt:lpstr>Library management system</vt:lpstr>
      <vt:lpstr>PowerPoint 演示文稿</vt:lpstr>
      <vt:lpstr>PowerPoint 演示文稿</vt:lpstr>
      <vt:lpstr>CRUD Sequence Diagram</vt:lpstr>
      <vt:lpstr>User registration</vt:lpstr>
      <vt:lpstr>User registration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 Finance and  Business management.</dc:title>
  <dc:creator/>
  <cp:lastModifiedBy>丁烨明</cp:lastModifiedBy>
  <cp:revision>42</cp:revision>
  <dcterms:created xsi:type="dcterms:W3CDTF">2024-07-21T08:54:22Z</dcterms:created>
  <dcterms:modified xsi:type="dcterms:W3CDTF">2024-07-21T08:54:22Z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13D9B738E434DD7BA86E1266F6864E88_42</vt:lpwstr>
  </property>
  <property fmtid="{D5CDD505-2E9C-101B-9397-08002B2CF9AE}" pid="3" name="KSOProductBuildVer">
    <vt:lpwstr>2052-6.5.2.8766</vt:lpwstr>
  </property>
</Properties>
</file>